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cd75ccc8d3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cd75ccc8d3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cd75ccc8d3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cd75ccc8d3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cd75ccc8d3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cd75ccc8d3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cd75ccc8d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cd75ccc8d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cd75ccc8d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cd75ccc8d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cd75ccc8d3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cd75ccc8d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cd75ccc8d3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cd75ccc8d3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d75ccc8d3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cd75ccc8d3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cd75ccc8d3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cd75ccc8d3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cd75ccc8d3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cd75ccc8d3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464808" y="17120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Land Acknowledgement Training </a:t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1463" y="533706"/>
            <a:ext cx="5521075" cy="109846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2773225" y="4117950"/>
            <a:ext cx="3955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Presented by Tina and Jessa Calderon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8350" y="109550"/>
            <a:ext cx="6506699" cy="483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9925" y="39825"/>
            <a:ext cx="7133950" cy="499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3363" y="70775"/>
            <a:ext cx="6740975" cy="507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7700" y="201400"/>
            <a:ext cx="6538948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1987" y="25250"/>
            <a:ext cx="676002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8475" y="152400"/>
            <a:ext cx="6422274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6125" y="129425"/>
            <a:ext cx="6505151" cy="478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5874" y="116350"/>
            <a:ext cx="6602901" cy="480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0763" y="102425"/>
            <a:ext cx="6781224" cy="493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4" name="Google Shape;1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4050" y="126962"/>
            <a:ext cx="6468400" cy="4889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